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  <p:sldId id="684" r:id="rId435"/>
    <p:sldId id="685" r:id="rId436"/>
    <p:sldId id="686" r:id="rId437"/>
    <p:sldId id="687" r:id="rId438"/>
    <p:sldId id="688" r:id="rId439"/>
    <p:sldId id="689" r:id="rId440"/>
    <p:sldId id="690" r:id="rId441"/>
    <p:sldId id="691" r:id="rId442"/>
    <p:sldId id="692" r:id="rId443"/>
    <p:sldId id="693" r:id="rId444"/>
    <p:sldId id="694" r:id="rId445"/>
    <p:sldId id="695" r:id="rId446"/>
    <p:sldId id="696" r:id="rId447"/>
    <p:sldId id="697" r:id="rId448"/>
    <p:sldId id="698" r:id="rId449"/>
    <p:sldId id="699" r:id="rId450"/>
    <p:sldId id="700" r:id="rId451"/>
    <p:sldId id="701" r:id="rId452"/>
    <p:sldId id="702" r:id="rId453"/>
    <p:sldId id="703" r:id="rId454"/>
    <p:sldId id="704" r:id="rId455"/>
    <p:sldId id="705" r:id="rId456"/>
    <p:sldId id="706" r:id="rId457"/>
    <p:sldId id="707" r:id="rId458"/>
    <p:sldId id="708" r:id="rId459"/>
    <p:sldId id="709" r:id="rId460"/>
    <p:sldId id="710" r:id="rId461"/>
    <p:sldId id="711" r:id="rId462"/>
    <p:sldId id="712" r:id="rId463"/>
    <p:sldId id="713" r:id="rId464"/>
    <p:sldId id="714" r:id="rId465"/>
    <p:sldId id="715" r:id="rId466"/>
    <p:sldId id="716" r:id="rId467"/>
    <p:sldId id="717" r:id="rId468"/>
    <p:sldId id="718" r:id="rId469"/>
    <p:sldId id="719" r:id="rId470"/>
    <p:sldId id="720" r:id="rId471"/>
    <p:sldId id="721" r:id="rId472"/>
    <p:sldId id="722" r:id="rId473"/>
    <p:sldId id="723" r:id="rId474"/>
    <p:sldId id="724" r:id="rId475"/>
    <p:sldId id="725" r:id="rId476"/>
    <p:sldId id="726" r:id="rId477"/>
    <p:sldId id="727" r:id="rId478"/>
    <p:sldId id="728" r:id="rId479"/>
    <p:sldId id="729" r:id="rId480"/>
    <p:sldId id="730" r:id="rId481"/>
    <p:sldId id="731" r:id="rId482"/>
    <p:sldId id="732" r:id="rId483"/>
    <p:sldId id="733" r:id="rId484"/>
    <p:sldId id="734" r:id="rId485"/>
    <p:sldId id="735" r:id="rId486"/>
    <p:sldId id="736" r:id="rId487"/>
    <p:sldId id="737" r:id="rId488"/>
    <p:sldId id="738" r:id="rId489"/>
    <p:sldId id="739" r:id="rId490"/>
    <p:sldId id="740" r:id="rId491"/>
    <p:sldId id="741" r:id="rId492"/>
    <p:sldId id="742" r:id="rId493"/>
    <p:sldId id="743" r:id="rId494"/>
    <p:sldId id="744" r:id="rId495"/>
    <p:sldId id="745" r:id="rId496"/>
    <p:sldId id="746" r:id="rId497"/>
    <p:sldId id="747" r:id="rId498"/>
    <p:sldId id="748" r:id="rId499"/>
    <p:sldId id="749" r:id="rId500"/>
    <p:sldId id="750" r:id="rId501"/>
    <p:sldId id="751" r:id="rId502"/>
    <p:sldId id="752" r:id="rId503"/>
    <p:sldId id="753" r:id="rId504"/>
    <p:sldId id="754" r:id="rId505"/>
    <p:sldId id="755" r:id="rId506"/>
    <p:sldId id="756" r:id="rId507"/>
    <p:sldId id="757" r:id="rId508"/>
    <p:sldId id="758" r:id="rId509"/>
    <p:sldId id="759" r:id="rId510"/>
    <p:sldId id="760" r:id="rId511"/>
    <p:sldId id="761" r:id="rId512"/>
    <p:sldId id="762" r:id="rId513"/>
    <p:sldId id="763" r:id="rId514"/>
    <p:sldId id="764" r:id="rId515"/>
    <p:sldId id="765" r:id="rId516"/>
    <p:sldId id="766" r:id="rId517"/>
    <p:sldId id="767" r:id="rId518"/>
    <p:sldId id="768" r:id="rId519"/>
    <p:sldId id="769" r:id="rId520"/>
    <p:sldId id="770" r:id="rId521"/>
    <p:sldId id="771" r:id="rId522"/>
    <p:sldId id="772" r:id="rId523"/>
    <p:sldId id="773" r:id="rId524"/>
    <p:sldId id="774" r:id="rId525"/>
    <p:sldId id="775" r:id="rId526"/>
    <p:sldId id="776" r:id="rId527"/>
    <p:sldId id="777" r:id="rId528"/>
    <p:sldId id="778" r:id="rId529"/>
    <p:sldId id="779" r:id="rId530"/>
    <p:sldId id="780" r:id="rId5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Relationship Id="rId435" Type="http://schemas.openxmlformats.org/officeDocument/2006/relationships/slide" Target="slides/slide429.xml"/><Relationship Id="rId436" Type="http://schemas.openxmlformats.org/officeDocument/2006/relationships/slide" Target="slides/slide430.xml"/><Relationship Id="rId437" Type="http://schemas.openxmlformats.org/officeDocument/2006/relationships/slide" Target="slides/slide431.xml"/><Relationship Id="rId438" Type="http://schemas.openxmlformats.org/officeDocument/2006/relationships/slide" Target="slides/slide432.xml"/><Relationship Id="rId439" Type="http://schemas.openxmlformats.org/officeDocument/2006/relationships/slide" Target="slides/slide433.xml"/><Relationship Id="rId440" Type="http://schemas.openxmlformats.org/officeDocument/2006/relationships/slide" Target="slides/slide434.xml"/><Relationship Id="rId441" Type="http://schemas.openxmlformats.org/officeDocument/2006/relationships/slide" Target="slides/slide435.xml"/><Relationship Id="rId442" Type="http://schemas.openxmlformats.org/officeDocument/2006/relationships/slide" Target="slides/slide436.xml"/><Relationship Id="rId443" Type="http://schemas.openxmlformats.org/officeDocument/2006/relationships/slide" Target="slides/slide437.xml"/><Relationship Id="rId444" Type="http://schemas.openxmlformats.org/officeDocument/2006/relationships/slide" Target="slides/slide438.xml"/><Relationship Id="rId445" Type="http://schemas.openxmlformats.org/officeDocument/2006/relationships/slide" Target="slides/slide439.xml"/><Relationship Id="rId446" Type="http://schemas.openxmlformats.org/officeDocument/2006/relationships/slide" Target="slides/slide440.xml"/><Relationship Id="rId447" Type="http://schemas.openxmlformats.org/officeDocument/2006/relationships/slide" Target="slides/slide441.xml"/><Relationship Id="rId448" Type="http://schemas.openxmlformats.org/officeDocument/2006/relationships/slide" Target="slides/slide442.xml"/><Relationship Id="rId449" Type="http://schemas.openxmlformats.org/officeDocument/2006/relationships/slide" Target="slides/slide443.xml"/><Relationship Id="rId450" Type="http://schemas.openxmlformats.org/officeDocument/2006/relationships/slide" Target="slides/slide444.xml"/><Relationship Id="rId451" Type="http://schemas.openxmlformats.org/officeDocument/2006/relationships/slide" Target="slides/slide445.xml"/><Relationship Id="rId452" Type="http://schemas.openxmlformats.org/officeDocument/2006/relationships/slide" Target="slides/slide446.xml"/><Relationship Id="rId453" Type="http://schemas.openxmlformats.org/officeDocument/2006/relationships/slide" Target="slides/slide447.xml"/><Relationship Id="rId454" Type="http://schemas.openxmlformats.org/officeDocument/2006/relationships/slide" Target="slides/slide448.xml"/><Relationship Id="rId455" Type="http://schemas.openxmlformats.org/officeDocument/2006/relationships/slide" Target="slides/slide449.xml"/><Relationship Id="rId456" Type="http://schemas.openxmlformats.org/officeDocument/2006/relationships/slide" Target="slides/slide450.xml"/><Relationship Id="rId457" Type="http://schemas.openxmlformats.org/officeDocument/2006/relationships/slide" Target="slides/slide451.xml"/><Relationship Id="rId458" Type="http://schemas.openxmlformats.org/officeDocument/2006/relationships/slide" Target="slides/slide452.xml"/><Relationship Id="rId459" Type="http://schemas.openxmlformats.org/officeDocument/2006/relationships/slide" Target="slides/slide453.xml"/><Relationship Id="rId460" Type="http://schemas.openxmlformats.org/officeDocument/2006/relationships/slide" Target="slides/slide454.xml"/><Relationship Id="rId461" Type="http://schemas.openxmlformats.org/officeDocument/2006/relationships/slide" Target="slides/slide455.xml"/><Relationship Id="rId462" Type="http://schemas.openxmlformats.org/officeDocument/2006/relationships/slide" Target="slides/slide456.xml"/><Relationship Id="rId463" Type="http://schemas.openxmlformats.org/officeDocument/2006/relationships/slide" Target="slides/slide457.xml"/><Relationship Id="rId464" Type="http://schemas.openxmlformats.org/officeDocument/2006/relationships/slide" Target="slides/slide458.xml"/><Relationship Id="rId465" Type="http://schemas.openxmlformats.org/officeDocument/2006/relationships/slide" Target="slides/slide459.xml"/><Relationship Id="rId466" Type="http://schemas.openxmlformats.org/officeDocument/2006/relationships/slide" Target="slides/slide460.xml"/><Relationship Id="rId467" Type="http://schemas.openxmlformats.org/officeDocument/2006/relationships/slide" Target="slides/slide461.xml"/><Relationship Id="rId468" Type="http://schemas.openxmlformats.org/officeDocument/2006/relationships/slide" Target="slides/slide462.xml"/><Relationship Id="rId469" Type="http://schemas.openxmlformats.org/officeDocument/2006/relationships/slide" Target="slides/slide463.xml"/><Relationship Id="rId470" Type="http://schemas.openxmlformats.org/officeDocument/2006/relationships/slide" Target="slides/slide464.xml"/><Relationship Id="rId471" Type="http://schemas.openxmlformats.org/officeDocument/2006/relationships/slide" Target="slides/slide465.xml"/><Relationship Id="rId472" Type="http://schemas.openxmlformats.org/officeDocument/2006/relationships/slide" Target="slides/slide466.xml"/><Relationship Id="rId473" Type="http://schemas.openxmlformats.org/officeDocument/2006/relationships/slide" Target="slides/slide467.xml"/><Relationship Id="rId474" Type="http://schemas.openxmlformats.org/officeDocument/2006/relationships/slide" Target="slides/slide468.xml"/><Relationship Id="rId475" Type="http://schemas.openxmlformats.org/officeDocument/2006/relationships/slide" Target="slides/slide469.xml"/><Relationship Id="rId476" Type="http://schemas.openxmlformats.org/officeDocument/2006/relationships/slide" Target="slides/slide470.xml"/><Relationship Id="rId477" Type="http://schemas.openxmlformats.org/officeDocument/2006/relationships/slide" Target="slides/slide471.xml"/><Relationship Id="rId478" Type="http://schemas.openxmlformats.org/officeDocument/2006/relationships/slide" Target="slides/slide472.xml"/><Relationship Id="rId479" Type="http://schemas.openxmlformats.org/officeDocument/2006/relationships/slide" Target="slides/slide473.xml"/><Relationship Id="rId480" Type="http://schemas.openxmlformats.org/officeDocument/2006/relationships/slide" Target="slides/slide474.xml"/><Relationship Id="rId481" Type="http://schemas.openxmlformats.org/officeDocument/2006/relationships/slide" Target="slides/slide475.xml"/><Relationship Id="rId482" Type="http://schemas.openxmlformats.org/officeDocument/2006/relationships/slide" Target="slides/slide476.xml"/><Relationship Id="rId483" Type="http://schemas.openxmlformats.org/officeDocument/2006/relationships/slide" Target="slides/slide477.xml"/><Relationship Id="rId484" Type="http://schemas.openxmlformats.org/officeDocument/2006/relationships/slide" Target="slides/slide478.xml"/><Relationship Id="rId485" Type="http://schemas.openxmlformats.org/officeDocument/2006/relationships/slide" Target="slides/slide479.xml"/><Relationship Id="rId486" Type="http://schemas.openxmlformats.org/officeDocument/2006/relationships/slide" Target="slides/slide480.xml"/><Relationship Id="rId487" Type="http://schemas.openxmlformats.org/officeDocument/2006/relationships/slide" Target="slides/slide481.xml"/><Relationship Id="rId488" Type="http://schemas.openxmlformats.org/officeDocument/2006/relationships/slide" Target="slides/slide482.xml"/><Relationship Id="rId489" Type="http://schemas.openxmlformats.org/officeDocument/2006/relationships/slide" Target="slides/slide483.xml"/><Relationship Id="rId490" Type="http://schemas.openxmlformats.org/officeDocument/2006/relationships/slide" Target="slides/slide484.xml"/><Relationship Id="rId491" Type="http://schemas.openxmlformats.org/officeDocument/2006/relationships/slide" Target="slides/slide485.xml"/><Relationship Id="rId492" Type="http://schemas.openxmlformats.org/officeDocument/2006/relationships/slide" Target="slides/slide486.xml"/><Relationship Id="rId493" Type="http://schemas.openxmlformats.org/officeDocument/2006/relationships/slide" Target="slides/slide487.xml"/><Relationship Id="rId494" Type="http://schemas.openxmlformats.org/officeDocument/2006/relationships/slide" Target="slides/slide488.xml"/><Relationship Id="rId495" Type="http://schemas.openxmlformats.org/officeDocument/2006/relationships/slide" Target="slides/slide489.xml"/><Relationship Id="rId496" Type="http://schemas.openxmlformats.org/officeDocument/2006/relationships/slide" Target="slides/slide490.xml"/><Relationship Id="rId497" Type="http://schemas.openxmlformats.org/officeDocument/2006/relationships/slide" Target="slides/slide491.xml"/><Relationship Id="rId498" Type="http://schemas.openxmlformats.org/officeDocument/2006/relationships/slide" Target="slides/slide492.xml"/><Relationship Id="rId499" Type="http://schemas.openxmlformats.org/officeDocument/2006/relationships/slide" Target="slides/slide493.xml"/><Relationship Id="rId500" Type="http://schemas.openxmlformats.org/officeDocument/2006/relationships/slide" Target="slides/slide494.xml"/><Relationship Id="rId501" Type="http://schemas.openxmlformats.org/officeDocument/2006/relationships/slide" Target="slides/slide495.xml"/><Relationship Id="rId502" Type="http://schemas.openxmlformats.org/officeDocument/2006/relationships/slide" Target="slides/slide496.xml"/><Relationship Id="rId503" Type="http://schemas.openxmlformats.org/officeDocument/2006/relationships/slide" Target="slides/slide497.xml"/><Relationship Id="rId504" Type="http://schemas.openxmlformats.org/officeDocument/2006/relationships/slide" Target="slides/slide498.xml"/><Relationship Id="rId505" Type="http://schemas.openxmlformats.org/officeDocument/2006/relationships/slide" Target="slides/slide499.xml"/><Relationship Id="rId506" Type="http://schemas.openxmlformats.org/officeDocument/2006/relationships/slide" Target="slides/slide500.xml"/><Relationship Id="rId507" Type="http://schemas.openxmlformats.org/officeDocument/2006/relationships/slide" Target="slides/slide501.xml"/><Relationship Id="rId508" Type="http://schemas.openxmlformats.org/officeDocument/2006/relationships/slide" Target="slides/slide502.xml"/><Relationship Id="rId509" Type="http://schemas.openxmlformats.org/officeDocument/2006/relationships/slide" Target="slides/slide503.xml"/><Relationship Id="rId510" Type="http://schemas.openxmlformats.org/officeDocument/2006/relationships/slide" Target="slides/slide504.xml"/><Relationship Id="rId511" Type="http://schemas.openxmlformats.org/officeDocument/2006/relationships/slide" Target="slides/slide505.xml"/><Relationship Id="rId512" Type="http://schemas.openxmlformats.org/officeDocument/2006/relationships/slide" Target="slides/slide506.xml"/><Relationship Id="rId513" Type="http://schemas.openxmlformats.org/officeDocument/2006/relationships/slide" Target="slides/slide507.xml"/><Relationship Id="rId514" Type="http://schemas.openxmlformats.org/officeDocument/2006/relationships/slide" Target="slides/slide508.xml"/><Relationship Id="rId515" Type="http://schemas.openxmlformats.org/officeDocument/2006/relationships/slide" Target="slides/slide509.xml"/><Relationship Id="rId516" Type="http://schemas.openxmlformats.org/officeDocument/2006/relationships/slide" Target="slides/slide510.xml"/><Relationship Id="rId517" Type="http://schemas.openxmlformats.org/officeDocument/2006/relationships/slide" Target="slides/slide511.xml"/><Relationship Id="rId518" Type="http://schemas.openxmlformats.org/officeDocument/2006/relationships/slide" Target="slides/slide512.xml"/><Relationship Id="rId519" Type="http://schemas.openxmlformats.org/officeDocument/2006/relationships/slide" Target="slides/slide513.xml"/><Relationship Id="rId520" Type="http://schemas.openxmlformats.org/officeDocument/2006/relationships/slide" Target="slides/slide514.xml"/><Relationship Id="rId521" Type="http://schemas.openxmlformats.org/officeDocument/2006/relationships/slide" Target="slides/slide515.xml"/><Relationship Id="rId522" Type="http://schemas.openxmlformats.org/officeDocument/2006/relationships/slide" Target="slides/slide516.xml"/><Relationship Id="rId523" Type="http://schemas.openxmlformats.org/officeDocument/2006/relationships/slide" Target="slides/slide517.xml"/><Relationship Id="rId524" Type="http://schemas.openxmlformats.org/officeDocument/2006/relationships/slide" Target="slides/slide518.xml"/><Relationship Id="rId525" Type="http://schemas.openxmlformats.org/officeDocument/2006/relationships/slide" Target="slides/slide519.xml"/><Relationship Id="rId526" Type="http://schemas.openxmlformats.org/officeDocument/2006/relationships/slide" Target="slides/slide520.xml"/><Relationship Id="rId527" Type="http://schemas.openxmlformats.org/officeDocument/2006/relationships/slide" Target="slides/slide521.xml"/><Relationship Id="rId528" Type="http://schemas.openxmlformats.org/officeDocument/2006/relationships/slide" Target="slides/slide522.xml"/><Relationship Id="rId529" Type="http://schemas.openxmlformats.org/officeDocument/2006/relationships/slide" Target="slides/slide523.xml"/><Relationship Id="rId530" Type="http://schemas.openxmlformats.org/officeDocument/2006/relationships/slide" Target="slides/slide524.xml"/><Relationship Id="rId531" Type="http://schemas.openxmlformats.org/officeDocument/2006/relationships/slide" Target="slides/slide52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8.png"/></Relationships>
</file>

<file path=ppt/slides/_rels/slide4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9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0.png"/></Relationships>
</file>

<file path=ppt/slides/_rels/slide4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1.png"/></Relationships>
</file>

<file path=ppt/slides/_rels/slide4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2.png"/></Relationships>
</file>

<file path=ppt/slides/_rels/slide4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3.png"/></Relationships>
</file>

<file path=ppt/slides/_rels/slide4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4.png"/></Relationships>
</file>

<file path=ppt/slides/_rels/slide4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5.png"/></Relationships>
</file>

<file path=ppt/slides/_rels/slide4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6.png"/></Relationships>
</file>

<file path=ppt/slides/_rels/slide4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7.png"/></Relationships>
</file>

<file path=ppt/slides/_rels/slide4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8.png"/></Relationships>
</file>

<file path=ppt/slides/_rels/slide4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9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0.png"/></Relationships>
</file>

<file path=ppt/slides/_rels/slide4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1.png"/></Relationships>
</file>

<file path=ppt/slides/_rels/slide4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2.png"/></Relationships>
</file>

<file path=ppt/slides/_rels/slide4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3.png"/></Relationships>
</file>

<file path=ppt/slides/_rels/slide4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4.png"/></Relationships>
</file>

<file path=ppt/slides/_rels/slide4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5.png"/></Relationships>
</file>

<file path=ppt/slides/_rels/slide4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6.png"/></Relationships>
</file>

<file path=ppt/slides/_rels/slide4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7.png"/></Relationships>
</file>

<file path=ppt/slides/_rels/slide4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8.png"/></Relationships>
</file>

<file path=ppt/slides/_rels/slide4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9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0.png"/></Relationships>
</file>

<file path=ppt/slides/_rels/slide4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1.png"/></Relationships>
</file>

<file path=ppt/slides/_rels/slide4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2.png"/></Relationships>
</file>

<file path=ppt/slides/_rels/slide4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3.png"/></Relationships>
</file>

<file path=ppt/slides/_rels/slide4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4.png"/></Relationships>
</file>

<file path=ppt/slides/_rels/slide4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5.png"/></Relationships>
</file>

<file path=ppt/slides/_rels/slide4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6.png"/></Relationships>
</file>

<file path=ppt/slides/_rels/slide4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7.png"/></Relationships>
</file>

<file path=ppt/slides/_rels/slide4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8.png"/></Relationships>
</file>

<file path=ppt/slides/_rels/slide4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9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0.png"/></Relationships>
</file>

<file path=ppt/slides/_rels/slide4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1.png"/></Relationships>
</file>

<file path=ppt/slides/_rels/slide4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2.png"/></Relationships>
</file>

<file path=ppt/slides/_rels/slide4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3.png"/></Relationships>
</file>

<file path=ppt/slides/_rels/slide4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4.png"/></Relationships>
</file>

<file path=ppt/slides/_rels/slide4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5.png"/></Relationships>
</file>

<file path=ppt/slides/_rels/slide4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6.png"/></Relationships>
</file>

<file path=ppt/slides/_rels/slide4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7.png"/></Relationships>
</file>

<file path=ppt/slides/_rels/slide4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8.png"/></Relationships>
</file>

<file path=ppt/slides/_rels/slide4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9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0.png"/></Relationships>
</file>

<file path=ppt/slides/_rels/slide4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1.png"/></Relationships>
</file>

<file path=ppt/slides/_rels/slide4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2.png"/></Relationships>
</file>

<file path=ppt/slides/_rels/slide4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3.png"/></Relationships>
</file>

<file path=ppt/slides/_rels/slide4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4.png"/></Relationships>
</file>

<file path=ppt/slides/_rels/slide4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5.png"/></Relationships>
</file>

<file path=ppt/slides/_rels/slide4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6.png"/></Relationships>
</file>

<file path=ppt/slides/_rels/slide4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7.png"/></Relationships>
</file>

<file path=ppt/slides/_rels/slide4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8.png"/></Relationships>
</file>

<file path=ppt/slides/_rels/slide4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9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4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0.png"/></Relationships>
</file>

<file path=ppt/slides/_rels/slide4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1.png"/></Relationships>
</file>

<file path=ppt/slides/_rels/slide4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2.png"/></Relationships>
</file>

<file path=ppt/slides/_rels/slide4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3.png"/></Relationships>
</file>

<file path=ppt/slides/_rels/slide4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4.png"/></Relationships>
</file>

<file path=ppt/slides/_rels/slide4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5.png"/></Relationships>
</file>

<file path=ppt/slides/_rels/slide4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6.png"/></Relationships>
</file>

<file path=ppt/slides/_rels/slide4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7.png"/></Relationships>
</file>

<file path=ppt/slides/_rels/slide4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8.png"/></Relationships>
</file>

<file path=ppt/slides/_rels/slide4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9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4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0.png"/></Relationships>
</file>

<file path=ppt/slides/_rels/slide4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1.png"/></Relationships>
</file>

<file path=ppt/slides/_rels/slide4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2.png"/></Relationships>
</file>

<file path=ppt/slides/_rels/slide4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3.png"/></Relationships>
</file>

<file path=ppt/slides/_rels/slide4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4.png"/></Relationships>
</file>

<file path=ppt/slides/_rels/slide4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5.png"/></Relationships>
</file>

<file path=ppt/slides/_rels/slide4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6.png"/></Relationships>
</file>

<file path=ppt/slides/_rels/slide4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7.png"/></Relationships>
</file>

<file path=ppt/slides/_rels/slide4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8.png"/></Relationships>
</file>

<file path=ppt/slides/_rels/slide4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0.png"/></Relationships>
</file>

<file path=ppt/slides/_rels/slide5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1.png"/></Relationships>
</file>

<file path=ppt/slides/_rels/slide5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2.png"/></Relationships>
</file>

<file path=ppt/slides/_rels/slide5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3.png"/></Relationships>
</file>

<file path=ppt/slides/_rels/slide5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4.png"/></Relationships>
</file>

<file path=ppt/slides/_rels/slide5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5.png"/></Relationships>
</file>

<file path=ppt/slides/_rels/slide5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6.png"/></Relationships>
</file>

<file path=ppt/slides/_rels/slide5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7.png"/></Relationships>
</file>

<file path=ppt/slides/_rels/slide5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8.png"/></Relationships>
</file>

<file path=ppt/slides/_rels/slide5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9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0.png"/></Relationships>
</file>

<file path=ppt/slides/_rels/slide5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1.png"/></Relationships>
</file>

<file path=ppt/slides/_rels/slide5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2.png"/></Relationships>
</file>

<file path=ppt/slides/_rels/slide5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3.png"/></Relationships>
</file>

<file path=ppt/slides/_rels/slide5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4.png"/></Relationships>
</file>

<file path=ppt/slides/_rels/slide5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5.png"/></Relationships>
</file>

<file path=ppt/slides/_rels/slide5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6.png"/></Relationships>
</file>

<file path=ppt/slides/_rels/slide5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7.png"/></Relationships>
</file>

<file path=ppt/slides/_rels/slide5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8.png"/></Relationships>
</file>

<file path=ppt/slides/_rels/slide5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9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5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0.png"/></Relationships>
</file>

<file path=ppt/slides/_rels/slide5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1.png"/></Relationships>
</file>

<file path=ppt/slides/_rels/slide5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2.png"/></Relationships>
</file>

<file path=ppt/slides/_rels/slide5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3.png"/></Relationships>
</file>

<file path=ppt/slides/_rels/slide5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4.png"/></Relationships>
</file>

<file path=ppt/slides/_rels/slide5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5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4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5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5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5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5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5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5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5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5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5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5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5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5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5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5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5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5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5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5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5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5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5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5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5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5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5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5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0" y="-3657600"/>
            <a:ext cx="11795760" cy="117957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